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365" r:id="rId3"/>
    <p:sldId id="366" r:id="rId4"/>
    <p:sldId id="344" r:id="rId5"/>
    <p:sldId id="258" r:id="rId6"/>
    <p:sldId id="261" r:id="rId7"/>
    <p:sldId id="262" r:id="rId8"/>
    <p:sldId id="265" r:id="rId9"/>
    <p:sldId id="266" r:id="rId10"/>
    <p:sldId id="267" r:id="rId11"/>
    <p:sldId id="367" r:id="rId12"/>
    <p:sldId id="364" r:id="rId13"/>
    <p:sldId id="269" r:id="rId14"/>
    <p:sldId id="264" r:id="rId15"/>
    <p:sldId id="259" r:id="rId16"/>
    <p:sldId id="260" r:id="rId17"/>
    <p:sldId id="355" r:id="rId18"/>
    <p:sldId id="356" r:id="rId19"/>
    <p:sldId id="357" r:id="rId20"/>
    <p:sldId id="358" r:id="rId21"/>
    <p:sldId id="324" r:id="rId22"/>
    <p:sldId id="270" r:id="rId23"/>
    <p:sldId id="271" r:id="rId24"/>
    <p:sldId id="275" r:id="rId25"/>
    <p:sldId id="276" r:id="rId26"/>
    <p:sldId id="278" r:id="rId27"/>
    <p:sldId id="280" r:id="rId28"/>
    <p:sldId id="361" r:id="rId29"/>
    <p:sldId id="281" r:id="rId30"/>
    <p:sldId id="359" r:id="rId31"/>
    <p:sldId id="360" r:id="rId32"/>
    <p:sldId id="338" r:id="rId33"/>
    <p:sldId id="325" r:id="rId34"/>
    <p:sldId id="282" r:id="rId35"/>
    <p:sldId id="332" r:id="rId36"/>
    <p:sldId id="335" r:id="rId37"/>
    <p:sldId id="336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" initials="m" lastIdx="1" clrIdx="0">
    <p:extLst>
      <p:ext uri="{19B8F6BF-5375-455C-9EA6-DF929625EA0E}">
        <p15:presenceInfo xmlns:p15="http://schemas.microsoft.com/office/powerpoint/2012/main" userId="m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F2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672" autoAdjust="0"/>
  </p:normalViewPr>
  <p:slideViewPr>
    <p:cSldViewPr>
      <p:cViewPr varScale="1">
        <p:scale>
          <a:sx n="109" d="100"/>
          <a:sy n="109" d="100"/>
        </p:scale>
        <p:origin x="12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5T17:11:37.877" idx="1">
    <p:pos x="5760" y="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04F8-B358-4F84-9516-242BC7245ED9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B0513-6958-49E0-8C99-C4C2FA468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28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B9331-995A-49C7-B0C1-235EA7BFFEC1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4BFB8-1C5C-4C1E-BE0E-7A40F3CA75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21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38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2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15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91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42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0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40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56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24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59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4710-5C3E-4887-99D8-ACFFA4B7EFEB}" type="datetimeFigureOut">
              <a:rPr lang="zh-TW" altLang="en-US" smtClean="0"/>
              <a:t>2020/1/1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1F34-2E4F-497C-B2AC-06560B284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85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stwoman.tw/TrialReport/Report5501/" TargetMode="External"/><Relationship Id="rId13" Type="http://schemas.openxmlformats.org/officeDocument/2006/relationships/image" Target="../media/image4.png"/><Relationship Id="rId3" Type="http://schemas.openxmlformats.org/officeDocument/2006/relationships/image" Target="../media/image14.jpeg"/><Relationship Id="rId7" Type="http://schemas.openxmlformats.org/officeDocument/2006/relationships/hyperlink" Target="http://www.justwoman.tw/TrialReport/Report3707/" TargetMode="External"/><Relationship Id="rId12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ustwoman.tw/TrialReport/Report3705/" TargetMode="External"/><Relationship Id="rId11" Type="http://schemas.openxmlformats.org/officeDocument/2006/relationships/hyperlink" Target="http://www.justwoman.tw/TrialReport/Report7102/" TargetMode="External"/><Relationship Id="rId5" Type="http://schemas.openxmlformats.org/officeDocument/2006/relationships/hyperlink" Target="http://www.justwoman.tw/TrialReport/Report3704/" TargetMode="External"/><Relationship Id="rId10" Type="http://schemas.openxmlformats.org/officeDocument/2006/relationships/hyperlink" Target="http://www.justwoman.tw/TrialReport/Report11701/" TargetMode="External"/><Relationship Id="rId4" Type="http://schemas.openxmlformats.org/officeDocument/2006/relationships/hyperlink" Target="http://www.justwoman.tw/TrialReport/Report6801/" TargetMode="External"/><Relationship Id="rId9" Type="http://schemas.openxmlformats.org/officeDocument/2006/relationships/hyperlink" Target="http://www.justwoman.tw/TrialReport/Report270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stwoman.tw/TrialReport/Report2704/" TargetMode="External"/><Relationship Id="rId3" Type="http://schemas.openxmlformats.org/officeDocument/2006/relationships/hyperlink" Target="http://www.justwoman.tw/TrialReport/Report6801/" TargetMode="External"/><Relationship Id="rId7" Type="http://schemas.openxmlformats.org/officeDocument/2006/relationships/hyperlink" Target="http://www.justwoman.tw/TrialReport/Report5501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ustwoman.tw/TrialReport/Report3707/" TargetMode="External"/><Relationship Id="rId11" Type="http://schemas.openxmlformats.org/officeDocument/2006/relationships/slide" Target="slide5.xml"/><Relationship Id="rId5" Type="http://schemas.openxmlformats.org/officeDocument/2006/relationships/hyperlink" Target="http://www.justwoman.tw/TrialReport/Report3705/" TargetMode="External"/><Relationship Id="rId10" Type="http://schemas.openxmlformats.org/officeDocument/2006/relationships/hyperlink" Target="http://www.justwoman.tw/TrialReport/Report7102/" TargetMode="External"/><Relationship Id="rId4" Type="http://schemas.openxmlformats.org/officeDocument/2006/relationships/hyperlink" Target="http://www.justwoman.tw/TrialReport/Report3704/" TargetMode="External"/><Relationship Id="rId9" Type="http://schemas.openxmlformats.org/officeDocument/2006/relationships/hyperlink" Target="http://www.justwoman.tw/TrialReport/Report11701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hyperlink" Target="http://www.justwoman.tw/download/%E5%95%86%E5%93%81%E6%8F%90%E4%BE%9B%E8%A9%A6%E7%94%A8%E7%94%B3%E8%AB%8B%E6%9B%B8.doc" TargetMode="Externa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63614" y="6381328"/>
            <a:ext cx="149271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明" pitchFamily="49" charset="-120"/>
                <a:ea typeface="文鼎特明" pitchFamily="49" charset="-120"/>
                <a:cs typeface="文鼎特明" pitchFamily="49" charset="-120"/>
              </a:rPr>
              <a:t>修訂日期</a:t>
            </a:r>
            <a:r>
              <a:rPr kumimoji="0" lang="en-US" altLang="zh-TW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明" pitchFamily="49" charset="-120"/>
                <a:ea typeface="文鼎特明" pitchFamily="49" charset="-120"/>
                <a:cs typeface="文鼎特明" pitchFamily="49" charset="-120"/>
              </a:rPr>
              <a:t>:</a:t>
            </a:r>
            <a:r>
              <a:rPr kumimoji="0" lang="en-US" altLang="zh-TW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明" pitchFamily="49" charset="-120"/>
                <a:ea typeface="文鼎特明" pitchFamily="49" charset="-120"/>
                <a:cs typeface="文鼎特明" pitchFamily="49" charset="-120"/>
              </a:rPr>
              <a:t>2020/</a:t>
            </a:r>
            <a:r>
              <a:rPr kumimoji="0" lang="en-US" altLang="zh-C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明" pitchFamily="49" charset="-120"/>
                <a:ea typeface="文鼎特明" pitchFamily="49" charset="-120"/>
                <a:cs typeface="文鼎特明" pitchFamily="49" charset="-120"/>
              </a:rPr>
              <a:t>1</a:t>
            </a:r>
            <a:r>
              <a:rPr kumimoji="0" lang="en-US" altLang="zh-TW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明" pitchFamily="49" charset="-120"/>
                <a:ea typeface="文鼎特明" pitchFamily="49" charset="-120"/>
                <a:cs typeface="文鼎特明" pitchFamily="49" charset="-120"/>
              </a:rPr>
              <a:t>/</a:t>
            </a:r>
            <a:r>
              <a:rPr lang="en-US" altLang="zh-C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明" pitchFamily="49" charset="-120"/>
                <a:ea typeface="文鼎特明" pitchFamily="49" charset="-120"/>
                <a:cs typeface="文鼎特明" pitchFamily="49" charset="-120"/>
              </a:rPr>
              <a:t>1</a:t>
            </a:r>
            <a:endParaRPr kumimoji="0"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特明" pitchFamily="49" charset="-120"/>
              <a:ea typeface="文鼎特明" pitchFamily="49" charset="-120"/>
              <a:cs typeface="文鼎特明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59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ei\Desktop\a9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ei\Desktop\a9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004" y="4462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E:\女人知己\女人知己剪報製作\試用大隊-廠商招募說明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hlinkClick r:id="rId4"/>
          </p:cNvPr>
          <p:cNvSpPr/>
          <p:nvPr/>
        </p:nvSpPr>
        <p:spPr>
          <a:xfrm>
            <a:off x="395536" y="764704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hlinkClick r:id="rId5"/>
          </p:cNvPr>
          <p:cNvSpPr/>
          <p:nvPr/>
        </p:nvSpPr>
        <p:spPr>
          <a:xfrm>
            <a:off x="3203848" y="764704"/>
            <a:ext cx="273630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hlinkClick r:id="rId6"/>
          </p:cNvPr>
          <p:cNvSpPr/>
          <p:nvPr/>
        </p:nvSpPr>
        <p:spPr>
          <a:xfrm>
            <a:off x="6012160" y="764704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hlinkClick r:id="rId7"/>
          </p:cNvPr>
          <p:cNvSpPr/>
          <p:nvPr/>
        </p:nvSpPr>
        <p:spPr>
          <a:xfrm>
            <a:off x="395536" y="2708920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hlinkClick r:id="rId8"/>
          </p:cNvPr>
          <p:cNvSpPr/>
          <p:nvPr/>
        </p:nvSpPr>
        <p:spPr>
          <a:xfrm>
            <a:off x="6012160" y="2708920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hlinkClick r:id="rId9"/>
          </p:cNvPr>
          <p:cNvSpPr/>
          <p:nvPr/>
        </p:nvSpPr>
        <p:spPr>
          <a:xfrm>
            <a:off x="395536" y="4653136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hlinkClick r:id="rId10"/>
          </p:cNvPr>
          <p:cNvSpPr/>
          <p:nvPr/>
        </p:nvSpPr>
        <p:spPr>
          <a:xfrm>
            <a:off x="3203848" y="4653136"/>
            <a:ext cx="273630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hlinkClick r:id="rId11"/>
          </p:cNvPr>
          <p:cNvSpPr/>
          <p:nvPr/>
        </p:nvSpPr>
        <p:spPr>
          <a:xfrm>
            <a:off x="6012160" y="4653136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3" descr="C:\Users\rei\Desktop\a9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ei\Desktop\a9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74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86" y="0"/>
            <a:ext cx="9180512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6803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hlinkClick r:id="rId3"/>
          </p:cNvPr>
          <p:cNvSpPr/>
          <p:nvPr/>
        </p:nvSpPr>
        <p:spPr>
          <a:xfrm>
            <a:off x="395536" y="764704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hlinkClick r:id="rId4"/>
          </p:cNvPr>
          <p:cNvSpPr/>
          <p:nvPr/>
        </p:nvSpPr>
        <p:spPr>
          <a:xfrm>
            <a:off x="3203848" y="764704"/>
            <a:ext cx="273630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hlinkClick r:id="rId5"/>
          </p:cNvPr>
          <p:cNvSpPr/>
          <p:nvPr/>
        </p:nvSpPr>
        <p:spPr>
          <a:xfrm>
            <a:off x="6012160" y="764704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hlinkClick r:id="rId6"/>
          </p:cNvPr>
          <p:cNvSpPr/>
          <p:nvPr/>
        </p:nvSpPr>
        <p:spPr>
          <a:xfrm>
            <a:off x="395536" y="2708920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hlinkClick r:id="rId7"/>
          </p:cNvPr>
          <p:cNvSpPr/>
          <p:nvPr/>
        </p:nvSpPr>
        <p:spPr>
          <a:xfrm>
            <a:off x="6012160" y="2708920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hlinkClick r:id="rId8"/>
          </p:cNvPr>
          <p:cNvSpPr/>
          <p:nvPr/>
        </p:nvSpPr>
        <p:spPr>
          <a:xfrm>
            <a:off x="395536" y="4653136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hlinkClick r:id="rId9"/>
          </p:cNvPr>
          <p:cNvSpPr/>
          <p:nvPr/>
        </p:nvSpPr>
        <p:spPr>
          <a:xfrm>
            <a:off x="3203848" y="4653136"/>
            <a:ext cx="273630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hlinkClick r:id="rId10"/>
          </p:cNvPr>
          <p:cNvSpPr/>
          <p:nvPr/>
        </p:nvSpPr>
        <p:spPr>
          <a:xfrm>
            <a:off x="6012160" y="4653136"/>
            <a:ext cx="26642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3" descr="C:\Users\rei\Desktop\a9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" y="0"/>
            <a:ext cx="9144000" cy="6858000"/>
          </a:xfrm>
          <a:prstGeom prst="rect">
            <a:avLst/>
          </a:prstGeom>
        </p:spPr>
      </p:pic>
      <p:pic>
        <p:nvPicPr>
          <p:cNvPr id="5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>
            <a:hlinkClick r:id="rId5"/>
          </p:cNvPr>
          <p:cNvSpPr/>
          <p:nvPr/>
        </p:nvSpPr>
        <p:spPr>
          <a:xfrm>
            <a:off x="755576" y="5589240"/>
            <a:ext cx="1080120" cy="4320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下</a:t>
            </a:r>
            <a:r>
              <a:rPr lang="zh-TW" altLang="en-US" dirty="0"/>
              <a:t>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287756" y="620477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accent2">
                    <a:lumMod val="75000"/>
                  </a:schemeClr>
                </a:solidFill>
              </a:rPr>
              <a:t>無法下載時，</a:t>
            </a:r>
            <a:r>
              <a:rPr lang="en-US" altLang="zh-TW" sz="1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TW" sz="1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1200" b="1" dirty="0" smtClean="0">
                <a:solidFill>
                  <a:schemeClr val="accent2">
                    <a:lumMod val="75000"/>
                  </a:schemeClr>
                </a:solidFill>
              </a:rPr>
              <a:t>請自行複製下載網址</a:t>
            </a:r>
            <a:r>
              <a:rPr lang="en-US" altLang="zh-TW" sz="1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TW" sz="1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1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altLang="zh-TW" sz="1050" dirty="0" smtClean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://www.justwoman.tw/download</a:t>
            </a:r>
            <a:r>
              <a:rPr lang="en-US" altLang="zh-TW" sz="105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zh-TW" altLang="en-US" sz="1050" dirty="0">
                <a:solidFill>
                  <a:schemeClr val="accent2">
                    <a:lumMod val="75000"/>
                  </a:schemeClr>
                </a:solidFill>
              </a:rPr>
              <a:t>商品提供試用申請書</a:t>
            </a:r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.doc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:\Users\rei\Desktop\a9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ei\Desktop\a9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ei\Desktop\a9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004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" descr="C:\Users\rei\Desktop\a9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ei\Desktop\a9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ei\Desktop\a9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0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9</Words>
  <Application>Microsoft Office PowerPoint</Application>
  <PresentationFormat>如螢幕大小 (4:3)</PresentationFormat>
  <Paragraphs>3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2" baseType="lpstr">
      <vt:lpstr>文鼎特明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rei</dc:creator>
  <cp:lastModifiedBy>ming</cp:lastModifiedBy>
  <cp:revision>240</cp:revision>
  <cp:lastPrinted>2016-04-26T10:23:17Z</cp:lastPrinted>
  <dcterms:created xsi:type="dcterms:W3CDTF">2016-03-29T08:26:25Z</dcterms:created>
  <dcterms:modified xsi:type="dcterms:W3CDTF">2020-01-01T13:16:43Z</dcterms:modified>
</cp:coreProperties>
</file>